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64" r:id="rId14"/>
    <p:sldId id="265" r:id="rId15"/>
    <p:sldId id="266" r:id="rId16"/>
    <p:sldId id="271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hyperlink" Target="https://fsharpforfunandprofit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able.io/repl/" TargetMode="External"/><Relationship Id="rId5" Type="http://schemas.openxmlformats.org/officeDocument/2006/relationships/hyperlink" Target="https://exercism.io/" TargetMode="External"/><Relationship Id="rId4" Type="http://schemas.openxmlformats.org/officeDocument/2006/relationships/hyperlink" Target="https://fsharp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34;p48">
            <a:extLst>
              <a:ext uri="{FF2B5EF4-FFF2-40B4-BE49-F238E27FC236}">
                <a16:creationId xmlns:a16="http://schemas.microsoft.com/office/drawing/2014/main" id="{A202707A-F804-45A4-8D4B-D93DAD22399D}"/>
              </a:ext>
            </a:extLst>
          </p:cNvPr>
          <p:cNvGrpSpPr/>
          <p:nvPr/>
        </p:nvGrpSpPr>
        <p:grpSpPr>
          <a:xfrm>
            <a:off x="1593669" y="557236"/>
            <a:ext cx="8830490" cy="1624259"/>
            <a:chOff x="1141281" y="897211"/>
            <a:chExt cx="6861300" cy="1481604"/>
          </a:xfrm>
        </p:grpSpPr>
        <p:cxnSp>
          <p:nvCxnSpPr>
            <p:cNvPr id="5" name="Google Shape;335;p48">
              <a:extLst>
                <a:ext uri="{FF2B5EF4-FFF2-40B4-BE49-F238E27FC236}">
                  <a16:creationId xmlns:a16="http://schemas.microsoft.com/office/drawing/2014/main" id="{60F296A4-1653-4BF1-A26E-FD9857C66BB8}"/>
                </a:ext>
              </a:extLst>
            </p:cNvPr>
            <p:cNvCxnSpPr/>
            <p:nvPr/>
          </p:nvCxnSpPr>
          <p:spPr>
            <a:xfrm>
              <a:off x="2751221" y="2378815"/>
              <a:ext cx="3651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" name="Google Shape;336;p48">
              <a:extLst>
                <a:ext uri="{FF2B5EF4-FFF2-40B4-BE49-F238E27FC236}">
                  <a16:creationId xmlns:a16="http://schemas.microsoft.com/office/drawing/2014/main" id="{37469600-641B-40C0-840D-33F23FE0543F}"/>
                </a:ext>
              </a:extLst>
            </p:cNvPr>
            <p:cNvCxnSpPr/>
            <p:nvPr/>
          </p:nvCxnSpPr>
          <p:spPr>
            <a:xfrm>
              <a:off x="2213811" y="1891822"/>
              <a:ext cx="47094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337;p48">
              <a:extLst>
                <a:ext uri="{FF2B5EF4-FFF2-40B4-BE49-F238E27FC236}">
                  <a16:creationId xmlns:a16="http://schemas.microsoft.com/office/drawing/2014/main" id="{326EB310-D11A-4FDE-A8C8-1D77FE169B2E}"/>
                </a:ext>
              </a:extLst>
            </p:cNvPr>
            <p:cNvCxnSpPr/>
            <p:nvPr/>
          </p:nvCxnSpPr>
          <p:spPr>
            <a:xfrm>
              <a:off x="1677546" y="1397954"/>
              <a:ext cx="57819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" name="Google Shape;338;p48">
              <a:extLst>
                <a:ext uri="{FF2B5EF4-FFF2-40B4-BE49-F238E27FC236}">
                  <a16:creationId xmlns:a16="http://schemas.microsoft.com/office/drawing/2014/main" id="{2D01B1B0-0F5F-4C9E-90F9-CEE2F4ABCDAA}"/>
                </a:ext>
              </a:extLst>
            </p:cNvPr>
            <p:cNvCxnSpPr/>
            <p:nvPr/>
          </p:nvCxnSpPr>
          <p:spPr>
            <a:xfrm>
              <a:off x="1141281" y="897211"/>
              <a:ext cx="68613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9" name="Google Shape;339;p48">
            <a:extLst>
              <a:ext uri="{FF2B5EF4-FFF2-40B4-BE49-F238E27FC236}">
                <a16:creationId xmlns:a16="http://schemas.microsoft.com/office/drawing/2014/main" id="{0F653AF1-E5F0-4902-88B2-1C0B6C56B8BF}"/>
              </a:ext>
            </a:extLst>
          </p:cNvPr>
          <p:cNvGrpSpPr/>
          <p:nvPr/>
        </p:nvGrpSpPr>
        <p:grpSpPr>
          <a:xfrm rot="10800000">
            <a:off x="1593669" y="4310749"/>
            <a:ext cx="8830490" cy="2020717"/>
            <a:chOff x="1141281" y="897211"/>
            <a:chExt cx="6861300" cy="1481604"/>
          </a:xfrm>
        </p:grpSpPr>
        <p:cxnSp>
          <p:nvCxnSpPr>
            <p:cNvPr id="10" name="Google Shape;340;p48">
              <a:extLst>
                <a:ext uri="{FF2B5EF4-FFF2-40B4-BE49-F238E27FC236}">
                  <a16:creationId xmlns:a16="http://schemas.microsoft.com/office/drawing/2014/main" id="{07A0F9A1-CC65-4D64-9D2A-B4A0C2EA1750}"/>
                </a:ext>
              </a:extLst>
            </p:cNvPr>
            <p:cNvCxnSpPr/>
            <p:nvPr/>
          </p:nvCxnSpPr>
          <p:spPr>
            <a:xfrm>
              <a:off x="2751221" y="2378815"/>
              <a:ext cx="3651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" name="Google Shape;341;p48">
              <a:extLst>
                <a:ext uri="{FF2B5EF4-FFF2-40B4-BE49-F238E27FC236}">
                  <a16:creationId xmlns:a16="http://schemas.microsoft.com/office/drawing/2014/main" id="{BE87AB18-6717-425E-8598-50E13D922C4D}"/>
                </a:ext>
              </a:extLst>
            </p:cNvPr>
            <p:cNvCxnSpPr/>
            <p:nvPr/>
          </p:nvCxnSpPr>
          <p:spPr>
            <a:xfrm>
              <a:off x="2213811" y="1891822"/>
              <a:ext cx="47094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" name="Google Shape;342;p48">
              <a:extLst>
                <a:ext uri="{FF2B5EF4-FFF2-40B4-BE49-F238E27FC236}">
                  <a16:creationId xmlns:a16="http://schemas.microsoft.com/office/drawing/2014/main" id="{199A20E4-618C-4FA9-8389-0F2227CEDF88}"/>
                </a:ext>
              </a:extLst>
            </p:cNvPr>
            <p:cNvCxnSpPr/>
            <p:nvPr/>
          </p:nvCxnSpPr>
          <p:spPr>
            <a:xfrm>
              <a:off x="1677546" y="1397954"/>
              <a:ext cx="57819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" name="Google Shape;343;p48">
              <a:extLst>
                <a:ext uri="{FF2B5EF4-FFF2-40B4-BE49-F238E27FC236}">
                  <a16:creationId xmlns:a16="http://schemas.microsoft.com/office/drawing/2014/main" id="{008914D7-8180-43F3-B419-3865DD5BD1D6}"/>
                </a:ext>
              </a:extLst>
            </p:cNvPr>
            <p:cNvCxnSpPr/>
            <p:nvPr/>
          </p:nvCxnSpPr>
          <p:spPr>
            <a:xfrm>
              <a:off x="1141281" y="897211"/>
              <a:ext cx="68613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4" name="Google Shape;333;p48">
            <a:extLst>
              <a:ext uri="{FF2B5EF4-FFF2-40B4-BE49-F238E27FC236}">
                <a16:creationId xmlns:a16="http://schemas.microsoft.com/office/drawing/2014/main" id="{6DF593FF-95FA-4BC8-B581-A5FF51DF59B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44570" y="2895615"/>
            <a:ext cx="6763818" cy="7128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859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code…!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Basic Syntax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1478C-30D3-4EFF-955F-E45E9958D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63" y="2556153"/>
            <a:ext cx="6014210" cy="31273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F90AD7-D89B-4CA7-AA3F-C2D9A46698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973" y="2828021"/>
            <a:ext cx="4169926" cy="1829187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A10695A0-D85D-4107-814E-AA6A1B1CF7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552" y="877955"/>
            <a:ext cx="2148187" cy="2093051"/>
          </a:xfrm>
          <a:prstGeom prst="rect">
            <a:avLst/>
          </a:prstGeom>
        </p:spPr>
      </p:pic>
      <p:pic>
        <p:nvPicPr>
          <p:cNvPr id="15" name="Picture 1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8C103500-29A0-479F-8B0F-1792161F2F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769" y="1311535"/>
            <a:ext cx="1244618" cy="12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09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10078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C# Interactive vs F# Interactive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0263C-4DB1-439F-98F8-2C9F847C31A3}"/>
              </a:ext>
            </a:extLst>
          </p:cNvPr>
          <p:cNvSpPr txBox="1"/>
          <p:nvPr/>
        </p:nvSpPr>
        <p:spPr>
          <a:xfrm flipH="1">
            <a:off x="1751748" y="3150584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Exists, but rather clumsy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Man, I’m jealous!!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0B371-1443-482E-8AE3-F2A209410BD3}"/>
              </a:ext>
            </a:extLst>
          </p:cNvPr>
          <p:cNvSpPr txBox="1"/>
          <p:nvPr/>
        </p:nvSpPr>
        <p:spPr>
          <a:xfrm flipH="1">
            <a:off x="6470055" y="3150584"/>
            <a:ext cx="5273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Easy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133D75C-9B1D-49B2-95C1-69EFF5153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13" y="1354025"/>
            <a:ext cx="2148187" cy="2093051"/>
          </a:xfrm>
          <a:prstGeom prst="rect">
            <a:avLst/>
          </a:prstGeom>
        </p:spPr>
      </p:pic>
      <p:pic>
        <p:nvPicPr>
          <p:cNvPr id="8" name="Picture 7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9112100A-6C53-4FB9-96A9-A5B796E4EF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76" y="1778241"/>
            <a:ext cx="1244618" cy="12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05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time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6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7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34;p17">
            <a:extLst>
              <a:ext uri="{FF2B5EF4-FFF2-40B4-BE49-F238E27FC236}">
                <a16:creationId xmlns:a16="http://schemas.microsoft.com/office/drawing/2014/main" id="{8579BB55-908C-44D4-A076-455F4AFD1F5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701" y="6382933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379780"/>
            <a:ext cx="1206500" cy="2232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90401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The Nerdery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F#.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Evolution of C#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241712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LINQ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Anonymous Functions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53BEF-CB64-4112-9F4D-3C83DDDC0122}"/>
              </a:ext>
            </a:extLst>
          </p:cNvPr>
          <p:cNvSpPr txBox="1"/>
          <p:nvPr/>
        </p:nvSpPr>
        <p:spPr>
          <a:xfrm flipH="1">
            <a:off x="1040522" y="1897423"/>
            <a:ext cx="7917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Lambda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Extension Methods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1040522" y="2599301"/>
            <a:ext cx="9364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Value type tuples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Pattern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Expression Bodies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Inline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1B0706-E163-4AE4-A43A-9C96AA4DB8AE}"/>
              </a:ext>
            </a:extLst>
          </p:cNvPr>
          <p:cNvSpPr txBox="1"/>
          <p:nvPr/>
        </p:nvSpPr>
        <p:spPr>
          <a:xfrm flipH="1">
            <a:off x="1076470" y="4102015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Nullable Reference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Switch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Default Interface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Indices and Ranges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912" y="-261069"/>
            <a:ext cx="3341832" cy="325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3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Private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Public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examples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Record Types – Data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examples to come…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3058</TotalTime>
  <Words>601</Words>
  <Application>Microsoft Office PowerPoint</Application>
  <PresentationFormat>Widescreen</PresentationFormat>
  <Paragraphs>115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89</cp:revision>
  <dcterms:created xsi:type="dcterms:W3CDTF">2020-03-21T14:54:53Z</dcterms:created>
  <dcterms:modified xsi:type="dcterms:W3CDTF">2020-05-27T21:27:37Z</dcterms:modified>
</cp:coreProperties>
</file>

<file path=docProps/thumbnail.jpeg>
</file>